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48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05414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8692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1111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07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73224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9674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21037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8324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59902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43851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0348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0B21B-72AE-4236-A414-95EAB607CDE9}" type="datetimeFigureOut">
              <a:rPr lang="en-GB" smtClean="0"/>
              <a:pPr/>
              <a:t>14/02/2016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77FD5-45AA-478B-995F-D5FAFC6BCF3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3106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hyperlink" Target="http://www.clker.com/cliparts/1/5/e/7/11949867851862198992soccer_ball_ganson.svg.med.png" TargetMode="External"/><Relationship Id="rId18" Type="http://schemas.openxmlformats.org/officeDocument/2006/relationships/image" Target="../media/image9.png"/><Relationship Id="rId26" Type="http://schemas.openxmlformats.org/officeDocument/2006/relationships/image" Target="../media/image13.png"/><Relationship Id="rId3" Type="http://schemas.openxmlformats.org/officeDocument/2006/relationships/hyperlink" Target="http://www.clker.com/cliparts/1/7/8/b/1194986119986354320another_apple_01.svg.med.png" TargetMode="External"/><Relationship Id="rId21" Type="http://schemas.openxmlformats.org/officeDocument/2006/relationships/hyperlink" Target="http://www.clker.com/cliparts/a/1/3/8/11949859511240324938open_book_nae_02.svg.med.png" TargetMode="External"/><Relationship Id="rId34" Type="http://schemas.openxmlformats.org/officeDocument/2006/relationships/image" Target="../media/image17.png"/><Relationship Id="rId7" Type="http://schemas.openxmlformats.org/officeDocument/2006/relationships/hyperlink" Target="http://www.clker.com/cliparts/c/9/8/0/11949861231045503408banana.svg.med.png" TargetMode="External"/><Relationship Id="rId12" Type="http://schemas.openxmlformats.org/officeDocument/2006/relationships/image" Target="../media/image6.png"/><Relationship Id="rId17" Type="http://schemas.openxmlformats.org/officeDocument/2006/relationships/hyperlink" Target="http://www.clker.com/cliparts/8/2/c/2/1195422235805957897johnny_automatic_tennis_player.svg.med.png" TargetMode="External"/><Relationship Id="rId25" Type="http://schemas.openxmlformats.org/officeDocument/2006/relationships/hyperlink" Target="http://www.clker.com/cliparts/9/4/a/1/12205462141729185209Chrisdesign_Golden_mask_Tutanchamun.svg.med.png" TargetMode="External"/><Relationship Id="rId33" Type="http://schemas.openxmlformats.org/officeDocument/2006/relationships/hyperlink" Target="http://www.clker.com/cliparts/p/o/u/v/T/J/purple-sofa-md.png" TargetMode="External"/><Relationship Id="rId2" Type="http://schemas.openxmlformats.org/officeDocument/2006/relationships/image" Target="../media/image1.png"/><Relationship Id="rId16" Type="http://schemas.openxmlformats.org/officeDocument/2006/relationships/image" Target="../media/image8.png"/><Relationship Id="rId20" Type="http://schemas.openxmlformats.org/officeDocument/2006/relationships/image" Target="../media/image10.png"/><Relationship Id="rId29" Type="http://schemas.openxmlformats.org/officeDocument/2006/relationships/hyperlink" Target="http://www.clker.com/cliparts/3/6/a/e/1194984436700707086wooden_table_benji_park_01.svg.me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11" Type="http://schemas.openxmlformats.org/officeDocument/2006/relationships/hyperlink" Target="http://www.clker.com/cliparts/1/b/6/d/1197101508530951491kobo_Cricket_toon.svg.med.png" TargetMode="External"/><Relationship Id="rId24" Type="http://schemas.openxmlformats.org/officeDocument/2006/relationships/image" Target="../media/image12.png"/><Relationship Id="rId32" Type="http://schemas.openxmlformats.org/officeDocument/2006/relationships/image" Target="../media/image16.png"/><Relationship Id="rId5" Type="http://schemas.openxmlformats.org/officeDocument/2006/relationships/hyperlink" Target="http://www.clker.com/cliparts/d/7/4/c/1194986131390977637pear.svg.med.png" TargetMode="External"/><Relationship Id="rId15" Type="http://schemas.openxmlformats.org/officeDocument/2006/relationships/hyperlink" Target="http://www.clker.com/cliparts/5/2/b/3/11971194381619502598molumen_Rugby_ball.svg.med.png" TargetMode="External"/><Relationship Id="rId23" Type="http://schemas.openxmlformats.org/officeDocument/2006/relationships/hyperlink" Target="http://www.clker.com/cliparts/d/f/7/0/11949852971136319017provette_architetto_fran_01.svg.med.png" TargetMode="External"/><Relationship Id="rId28" Type="http://schemas.openxmlformats.org/officeDocument/2006/relationships/image" Target="../media/image14.png"/><Relationship Id="rId10" Type="http://schemas.openxmlformats.org/officeDocument/2006/relationships/image" Target="../media/image5.png"/><Relationship Id="rId19" Type="http://schemas.openxmlformats.org/officeDocument/2006/relationships/hyperlink" Target="http://www.clker.com/cliparts/0/1/8/d/11971497281459640054nicubunu_Game_marbles_-_digits.svg.med.png" TargetMode="External"/><Relationship Id="rId31" Type="http://schemas.openxmlformats.org/officeDocument/2006/relationships/hyperlink" Target="http://www.clker.com/cliparts/9/7/b/7/12065640201906459233Rfc1394_Single_Bed.svg.med.png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www.clker.com/cliparts/d/2/7/c/1194986125512843964grape_01.svg.med.png" TargetMode="External"/><Relationship Id="rId14" Type="http://schemas.openxmlformats.org/officeDocument/2006/relationships/image" Target="../media/image7.png"/><Relationship Id="rId22" Type="http://schemas.openxmlformats.org/officeDocument/2006/relationships/image" Target="../media/image11.png"/><Relationship Id="rId27" Type="http://schemas.openxmlformats.org/officeDocument/2006/relationships/hyperlink" Target="http://www.clker.com/cliparts/a/2/c/8/11954238331086989352johnny_automatic_chair.svg.med.png" TargetMode="External"/><Relationship Id="rId30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hyperlink" Target="http://www.clker.com/cliparts/e/3/0/8/1194989612991991445aircraft_jarno_vasamaa_.svg.med.png" TargetMode="External"/><Relationship Id="rId18" Type="http://schemas.openxmlformats.org/officeDocument/2006/relationships/image" Target="../media/image26.png"/><Relationship Id="rId26" Type="http://schemas.openxmlformats.org/officeDocument/2006/relationships/image" Target="../media/image30.png"/><Relationship Id="rId3" Type="http://schemas.openxmlformats.org/officeDocument/2006/relationships/image" Target="../media/image1.png"/><Relationship Id="rId21" Type="http://schemas.openxmlformats.org/officeDocument/2006/relationships/hyperlink" Target="http://www.clker.com/cliparts/3/c/5/b/119498603686489261pop_can.svg.med.png" TargetMode="External"/><Relationship Id="rId7" Type="http://schemas.openxmlformats.org/officeDocument/2006/relationships/hyperlink" Target="http://www.clker.com/cliparts/8/9/7/4/11949852571679996656pescetto.svg.med.png" TargetMode="External"/><Relationship Id="rId12" Type="http://schemas.openxmlformats.org/officeDocument/2006/relationships/image" Target="../media/image23.png"/><Relationship Id="rId17" Type="http://schemas.openxmlformats.org/officeDocument/2006/relationships/hyperlink" Target="http://www.clker.com/cliparts/8/f/a/b/119542575474818773thalys_locomotive_peter__04.svg.med.png" TargetMode="External"/><Relationship Id="rId25" Type="http://schemas.openxmlformats.org/officeDocument/2006/relationships/hyperlink" Target="http://www.clker.com/cliparts/b/b/f/8/11949841641888548339juice_glass_andremarcel._01.svg.med.png" TargetMode="External"/><Relationship Id="rId33" Type="http://schemas.openxmlformats.org/officeDocument/2006/relationships/image" Target="../media/image34.png"/><Relationship Id="rId2" Type="http://schemas.openxmlformats.org/officeDocument/2006/relationships/image" Target="../media/image18.png"/><Relationship Id="rId16" Type="http://schemas.openxmlformats.org/officeDocument/2006/relationships/image" Target="../media/image25.png"/><Relationship Id="rId20" Type="http://schemas.openxmlformats.org/officeDocument/2006/relationships/image" Target="../media/image27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11" Type="http://schemas.openxmlformats.org/officeDocument/2006/relationships/hyperlink" Target="http://www.clker.com/cliparts/6/8/d/b/1194985142426812122sportcar_sergio_luiz_ara_01.svg.med.png" TargetMode="External"/><Relationship Id="rId24" Type="http://schemas.openxmlformats.org/officeDocument/2006/relationships/image" Target="../media/image29.png"/><Relationship Id="rId32" Type="http://schemas.openxmlformats.org/officeDocument/2006/relationships/hyperlink" Target="http://www.clker.com/cliparts/6/1/e/5/1195445684128161366johnny_automatic_basketball_player.svg.med.png" TargetMode="External"/><Relationship Id="rId5" Type="http://schemas.openxmlformats.org/officeDocument/2006/relationships/image" Target="../media/image19.png"/><Relationship Id="rId15" Type="http://schemas.openxmlformats.org/officeDocument/2006/relationships/hyperlink" Target="http://www.clker.com/cliparts/8/7/6/8/1195442933595930465Machovka_bike_-_downhill.svg.med.png" TargetMode="External"/><Relationship Id="rId23" Type="http://schemas.openxmlformats.org/officeDocument/2006/relationships/hyperlink" Target="http://www.clker.com/cliparts/l/a/P/C/T/M/cup-of-blue-water-md.png" TargetMode="External"/><Relationship Id="rId28" Type="http://schemas.openxmlformats.org/officeDocument/2006/relationships/image" Target="../media/image31.png"/><Relationship Id="rId10" Type="http://schemas.openxmlformats.org/officeDocument/2006/relationships/image" Target="../media/image22.png"/><Relationship Id="rId19" Type="http://schemas.openxmlformats.org/officeDocument/2006/relationships/hyperlink" Target="http://www.clker.com/cliparts/2/0/e/2/12633761211358848585cup.svg.med.png" TargetMode="External"/><Relationship Id="rId31" Type="http://schemas.openxmlformats.org/officeDocument/2006/relationships/image" Target="../media/image33.png"/><Relationship Id="rId4" Type="http://schemas.openxmlformats.org/officeDocument/2006/relationships/hyperlink" Target="http://www.clker.com/cliparts/c/5/b/4/11949855271232640469dog_03_drawn_with_strai_01.svg.med.png" TargetMode="External"/><Relationship Id="rId9" Type="http://schemas.openxmlformats.org/officeDocument/2006/relationships/hyperlink" Target="http://www.clker.com/cliparts/3/0/6/5/11954408411477289130Machovka_guinea_pig.svg.med.png" TargetMode="External"/><Relationship Id="rId14" Type="http://schemas.openxmlformats.org/officeDocument/2006/relationships/image" Target="../media/image24.png"/><Relationship Id="rId22" Type="http://schemas.openxmlformats.org/officeDocument/2006/relationships/image" Target="../media/image28.png"/><Relationship Id="rId27" Type="http://schemas.openxmlformats.org/officeDocument/2006/relationships/hyperlink" Target="http://www.clker.com/cliparts/1/7/5/2/11949859842091923620teacup_bw.svg.med.png" TargetMode="External"/><Relationship Id="rId30" Type="http://schemas.openxmlformats.org/officeDocument/2006/relationships/hyperlink" Target="http://www.clker.com/cliparts/1/d/a/e/13256286591187931478Guinea%20Pig.svg.med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06502358"/>
              </p:ext>
            </p:extLst>
          </p:nvPr>
        </p:nvGraphicFramePr>
        <p:xfrm>
          <a:off x="368057" y="387179"/>
          <a:ext cx="11461479" cy="6170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2469"/>
                <a:gridCol w="2842469"/>
                <a:gridCol w="2843795"/>
                <a:gridCol w="2932746"/>
              </a:tblGrid>
              <a:tr h="15899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Apple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Pear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Banana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Grape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485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Cricket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Football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Rugby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Tennis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747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Maths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Science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History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69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Chair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Table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Bed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Sofa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869" y="1730933"/>
            <a:ext cx="688806" cy="1809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7239" y="1730933"/>
            <a:ext cx="688806" cy="1809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8796" y="1723025"/>
            <a:ext cx="688806" cy="180987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75652" y="1723025"/>
            <a:ext cx="688806" cy="180987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2981" y="3292255"/>
            <a:ext cx="688806" cy="180987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2351" y="3292255"/>
            <a:ext cx="688806" cy="18098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73908" y="3284347"/>
            <a:ext cx="688806" cy="18098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50764" y="3284347"/>
            <a:ext cx="688806" cy="18098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633" y="4757176"/>
            <a:ext cx="688806" cy="180987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9003" y="4757176"/>
            <a:ext cx="688806" cy="18098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560" y="4749268"/>
            <a:ext cx="688806" cy="1809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7416" y="4749268"/>
            <a:ext cx="688806" cy="1809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635" y="6315389"/>
            <a:ext cx="688806" cy="18098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59005" y="6315389"/>
            <a:ext cx="688806" cy="18098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0562" y="6307481"/>
            <a:ext cx="688806" cy="18098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7418" y="6307481"/>
            <a:ext cx="688806" cy="180987"/>
          </a:xfrm>
          <a:prstGeom prst="rect">
            <a:avLst/>
          </a:prstGeom>
        </p:spPr>
      </p:pic>
      <p:pic>
        <p:nvPicPr>
          <p:cNvPr id="2050" name="Picture 2" descr="Another Apple Clip Art">
            <a:hlinkClick r:id="rId3" tooltip="Download as SVG fil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9333" y="1019613"/>
            <a:ext cx="682735" cy="770663"/>
          </a:xfrm>
          <a:prstGeom prst="rect">
            <a:avLst/>
          </a:prstGeom>
          <a:noFill/>
        </p:spPr>
      </p:pic>
      <p:pic>
        <p:nvPicPr>
          <p:cNvPr id="3" name="Picture 4" descr="Pear Clip Art">
            <a:hlinkClick r:id="rId5" tooltip="Download as SVG file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09680" y="982717"/>
            <a:ext cx="651204" cy="834877"/>
          </a:xfrm>
          <a:prstGeom prst="rect">
            <a:avLst/>
          </a:prstGeom>
          <a:noFill/>
        </p:spPr>
      </p:pic>
      <p:pic>
        <p:nvPicPr>
          <p:cNvPr id="7" name="Picture 6" descr="Banana Clip Art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63035" y="847508"/>
            <a:ext cx="1108032" cy="823637"/>
          </a:xfrm>
          <a:prstGeom prst="rect">
            <a:avLst/>
          </a:prstGeom>
          <a:noFill/>
        </p:spPr>
      </p:pic>
      <p:pic>
        <p:nvPicPr>
          <p:cNvPr id="11" name="Picture 8" descr="Grape Clip Art">
            <a:hlinkClick r:id="rId9" tooltip="Download as SVG file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06285" y="1093184"/>
            <a:ext cx="756307" cy="764025"/>
          </a:xfrm>
          <a:prstGeom prst="rect">
            <a:avLst/>
          </a:prstGeom>
          <a:noFill/>
        </p:spPr>
      </p:pic>
      <p:pic>
        <p:nvPicPr>
          <p:cNvPr id="14" name="Picture 10" descr="Kobo Cricket Toon Clip Art">
            <a:hlinkClick r:id="rId11" tooltip="Download as SVG fil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29710" y="2625014"/>
            <a:ext cx="756745" cy="670981"/>
          </a:xfrm>
          <a:prstGeom prst="rect">
            <a:avLst/>
          </a:prstGeom>
          <a:noFill/>
        </p:spPr>
      </p:pic>
      <p:pic>
        <p:nvPicPr>
          <p:cNvPr id="15" name="Picture 12" descr="Soccer Ball Clip Art">
            <a:hlinkClick r:id="rId13" tooltip="Download as SVG file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257127" y="2638042"/>
            <a:ext cx="703756" cy="670914"/>
          </a:xfrm>
          <a:prstGeom prst="rect">
            <a:avLst/>
          </a:prstGeom>
          <a:noFill/>
        </p:spPr>
      </p:pic>
      <p:pic>
        <p:nvPicPr>
          <p:cNvPr id="16" name="Picture 14" descr="Ball Football Clip Art">
            <a:hlinkClick r:id="rId15" tooltip="Download as SVG file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68797" y="2680191"/>
            <a:ext cx="1082127" cy="656491"/>
          </a:xfrm>
          <a:prstGeom prst="rect">
            <a:avLst/>
          </a:prstGeom>
          <a:noFill/>
        </p:spPr>
      </p:pic>
      <p:pic>
        <p:nvPicPr>
          <p:cNvPr id="17" name="Picture 16" descr="Tennis Player Clip Art">
            <a:hlinkClick r:id="rId17" tooltip="Download as SVG file"/>
          </p:cNvPr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9932715" y="2577717"/>
            <a:ext cx="784456" cy="859166"/>
          </a:xfrm>
          <a:prstGeom prst="rect">
            <a:avLst/>
          </a:prstGeom>
          <a:noFill/>
        </p:spPr>
      </p:pic>
      <p:pic>
        <p:nvPicPr>
          <p:cNvPr id="18" name="Picture 18" descr="Colorful Numbers Clip Art">
            <a:hlinkClick r:id="rId19" tooltip="Download as SVG fil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513928" y="4154268"/>
            <a:ext cx="525079" cy="769601"/>
          </a:xfrm>
          <a:prstGeom prst="rect">
            <a:avLst/>
          </a:prstGeom>
          <a:noFill/>
        </p:spPr>
      </p:pic>
      <p:pic>
        <p:nvPicPr>
          <p:cNvPr id="19" name="Picture 20" descr="Open Book Clip Art">
            <a:hlinkClick r:id="rId21" tooltip="Download as SVG file"/>
          </p:cNvPr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3951889" y="4171348"/>
            <a:ext cx="1460061" cy="768966"/>
          </a:xfrm>
          <a:prstGeom prst="rect">
            <a:avLst/>
          </a:prstGeom>
          <a:noFill/>
        </p:spPr>
      </p:pic>
      <p:pic>
        <p:nvPicPr>
          <p:cNvPr id="2070" name="Picture 22" descr="Chemical Lab Flasks Clip Art">
            <a:hlinkClick r:id="rId23" tooltip="Download as SVG file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073901" y="4120164"/>
            <a:ext cx="777327" cy="793354"/>
          </a:xfrm>
          <a:prstGeom prst="rect">
            <a:avLst/>
          </a:prstGeom>
          <a:noFill/>
        </p:spPr>
      </p:pic>
      <p:pic>
        <p:nvPicPr>
          <p:cNvPr id="2072" name="Picture 24" descr="Golden Mask King Tut Clip Art">
            <a:hlinkClick r:id="rId25" tooltip="Download as SVG file"/>
          </p:cNvPr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10111388" y="4151695"/>
            <a:ext cx="567121" cy="758716"/>
          </a:xfrm>
          <a:prstGeom prst="rect">
            <a:avLst/>
          </a:prstGeom>
          <a:noFill/>
        </p:spPr>
      </p:pic>
      <p:pic>
        <p:nvPicPr>
          <p:cNvPr id="2074" name="Picture 26" descr="Chair Clip Art">
            <a:hlinkClick r:id="rId27" tooltip="Download as SVG file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293211" y="5602123"/>
            <a:ext cx="819369" cy="924894"/>
          </a:xfrm>
          <a:prstGeom prst="rect">
            <a:avLst/>
          </a:prstGeom>
          <a:noFill/>
        </p:spPr>
      </p:pic>
      <p:pic>
        <p:nvPicPr>
          <p:cNvPr id="2076" name="Picture 28" descr="Wooden Table Clip Art">
            <a:hlinkClick r:id="rId29" tooltip="Download as SVG file"/>
          </p:cNvPr>
          <p:cNvPicPr>
            <a:picLocks noChangeAspect="1" noChangeArrowheads="1"/>
          </p:cNvPicPr>
          <p:nvPr/>
        </p:nvPicPr>
        <p:blipFill>
          <a:blip r:embed="rId30"/>
          <a:srcRect/>
          <a:stretch>
            <a:fillRect/>
          </a:stretch>
        </p:blipFill>
        <p:spPr bwMode="auto">
          <a:xfrm>
            <a:off x="4130566" y="5717681"/>
            <a:ext cx="1291896" cy="788057"/>
          </a:xfrm>
          <a:prstGeom prst="rect">
            <a:avLst/>
          </a:prstGeom>
          <a:noFill/>
        </p:spPr>
      </p:pic>
      <p:pic>
        <p:nvPicPr>
          <p:cNvPr id="2078" name="Picture 30" descr="Single Bed Clip Art">
            <a:hlinkClick r:id="rId31" tooltip="Download as SVG file"/>
          </p:cNvPr>
          <p:cNvPicPr>
            <a:picLocks noChangeAspect="1" noChangeArrowheads="1"/>
          </p:cNvPicPr>
          <p:nvPr/>
        </p:nvPicPr>
        <p:blipFill>
          <a:blip r:embed="rId32"/>
          <a:srcRect/>
          <a:stretch>
            <a:fillRect/>
          </a:stretch>
        </p:blipFill>
        <p:spPr bwMode="auto">
          <a:xfrm>
            <a:off x="6832163" y="5609842"/>
            <a:ext cx="1323865" cy="745778"/>
          </a:xfrm>
          <a:prstGeom prst="rect">
            <a:avLst/>
          </a:prstGeom>
          <a:noFill/>
        </p:spPr>
      </p:pic>
      <p:pic>
        <p:nvPicPr>
          <p:cNvPr id="2080" name="Picture 32" descr="Couch Clip Art">
            <a:hlinkClick r:id="rId33" tooltip="Download as SVG file"/>
          </p:cNvPr>
          <p:cNvPicPr>
            <a:picLocks noChangeAspect="1" noChangeArrowheads="1"/>
          </p:cNvPicPr>
          <p:nvPr/>
        </p:nvPicPr>
        <p:blipFill>
          <a:blip r:embed="rId34"/>
          <a:srcRect/>
          <a:stretch>
            <a:fillRect/>
          </a:stretch>
        </p:blipFill>
        <p:spPr bwMode="auto">
          <a:xfrm>
            <a:off x="9722507" y="5750582"/>
            <a:ext cx="1313355" cy="5457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8977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62834" y="2390463"/>
            <a:ext cx="875279" cy="875279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33459352"/>
              </p:ext>
            </p:extLst>
          </p:nvPr>
        </p:nvGraphicFramePr>
        <p:xfrm>
          <a:off x="233264" y="167952"/>
          <a:ext cx="11784566" cy="1679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2595"/>
                <a:gridCol w="2922595"/>
                <a:gridCol w="2923958"/>
                <a:gridCol w="3015418"/>
              </a:tblGrid>
              <a:tr h="16795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Dog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Cat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Goldfish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Hamster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11838303"/>
              </p:ext>
            </p:extLst>
          </p:nvPr>
        </p:nvGraphicFramePr>
        <p:xfrm>
          <a:off x="233264" y="1847462"/>
          <a:ext cx="11784566" cy="4711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2595"/>
                <a:gridCol w="2922595"/>
                <a:gridCol w="2923959"/>
                <a:gridCol w="3015417"/>
              </a:tblGrid>
              <a:tr h="1455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Car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Plane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Bicycle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Train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4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solidFill>
                            <a:schemeClr val="tx1"/>
                          </a:solidFill>
                          <a:effectLst/>
                        </a:rPr>
                        <a:t>Hot Chocolate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Cola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water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  <a:endParaRPr lang="en-GB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Orange Squash</a:t>
                      </a:r>
                      <a:endParaRPr lang="en-GB" sz="1400" b="1" dirty="0">
                        <a:effectLst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20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Tea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Pineapple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Guinea Pig 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b="1" dirty="0" smtClean="0">
                          <a:effectLst/>
                        </a:rPr>
                        <a:t>Basketball</a:t>
                      </a:r>
                      <a:endParaRPr lang="en-GB" sz="1400" b="1" dirty="0">
                        <a:solidFill>
                          <a:srgbClr val="C4591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101" marR="3310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1" name="Picture 3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869" y="1600299"/>
            <a:ext cx="688806" cy="18098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7239" y="1600299"/>
            <a:ext cx="688806" cy="180987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8796" y="1592391"/>
            <a:ext cx="688806" cy="180987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40969" y="1592391"/>
            <a:ext cx="688806" cy="180987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869" y="3055879"/>
            <a:ext cx="688806" cy="18098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7239" y="3055879"/>
            <a:ext cx="688806" cy="180987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8796" y="3047971"/>
            <a:ext cx="688806" cy="180987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87620" y="3047971"/>
            <a:ext cx="688806" cy="180987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976" y="4803826"/>
            <a:ext cx="688806" cy="180987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0346" y="4803826"/>
            <a:ext cx="688806" cy="180987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1903" y="4795918"/>
            <a:ext cx="688806" cy="180987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90727" y="4795918"/>
            <a:ext cx="688806" cy="180987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977" y="6324713"/>
            <a:ext cx="688806" cy="180987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40347" y="6324713"/>
            <a:ext cx="688806" cy="18098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01904" y="6316805"/>
            <a:ext cx="688806" cy="18098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090728" y="6316805"/>
            <a:ext cx="688806" cy="180987"/>
          </a:xfrm>
          <a:prstGeom prst="rect">
            <a:avLst/>
          </a:prstGeom>
        </p:spPr>
      </p:pic>
      <p:pic>
        <p:nvPicPr>
          <p:cNvPr id="1026" name="Picture 2" descr="Dog 03 Drawn With Straight Lines Clip Art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98617" y="781873"/>
            <a:ext cx="956003" cy="917763"/>
          </a:xfrm>
          <a:prstGeom prst="rect">
            <a:avLst/>
          </a:prstGeom>
          <a:noFill/>
        </p:spPr>
      </p:pic>
      <p:pic>
        <p:nvPicPr>
          <p:cNvPr id="1028" name="Picture 4" descr="http://www.clker.com/cliparts/7/f/8/3/11949855171422370184cartoon_cat_gerald_g._01.svg.med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733" y="704305"/>
            <a:ext cx="1219053" cy="914290"/>
          </a:xfrm>
          <a:prstGeom prst="rect">
            <a:avLst/>
          </a:prstGeom>
          <a:noFill/>
        </p:spPr>
      </p:pic>
      <p:pic>
        <p:nvPicPr>
          <p:cNvPr id="1030" name="Picture 6" descr="Golden Fish Clip Art">
            <a:hlinkClick r:id="rId7" tooltip="Download as SVG fil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47475" y="794791"/>
            <a:ext cx="871920" cy="807980"/>
          </a:xfrm>
          <a:prstGeom prst="rect">
            <a:avLst/>
          </a:prstGeom>
          <a:noFill/>
        </p:spPr>
      </p:pic>
      <p:pic>
        <p:nvPicPr>
          <p:cNvPr id="1032" name="Picture 8" descr="Hamster Clip Art">
            <a:hlinkClick r:id="rId9" tooltip="Download as SVG file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9985266" y="763367"/>
            <a:ext cx="1029618" cy="823695"/>
          </a:xfrm>
          <a:prstGeom prst="rect">
            <a:avLst/>
          </a:prstGeom>
          <a:noFill/>
        </p:spPr>
      </p:pic>
      <p:pic>
        <p:nvPicPr>
          <p:cNvPr id="1034" name="Picture 10" descr="Sportcar Clip Art">
            <a:hlinkClick r:id="rId11" tooltip="Download as SVG file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083004" y="2554069"/>
            <a:ext cx="1208251" cy="463163"/>
          </a:xfrm>
          <a:prstGeom prst="rect">
            <a:avLst/>
          </a:prstGeom>
          <a:noFill/>
        </p:spPr>
      </p:pic>
      <p:pic>
        <p:nvPicPr>
          <p:cNvPr id="1036" name="Picture 12" descr="Aircraft1 Clip Art">
            <a:hlinkClick r:id="rId13" tooltip="Download as SVG file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88825" y="2437250"/>
            <a:ext cx="1631977" cy="652791"/>
          </a:xfrm>
          <a:prstGeom prst="rect">
            <a:avLst/>
          </a:prstGeom>
          <a:noFill/>
        </p:spPr>
      </p:pic>
      <p:pic>
        <p:nvPicPr>
          <p:cNvPr id="1038" name="Picture 14" descr="Kolo Clip Art">
            <a:hlinkClick r:id="rId15" tooltip="Download as SVG file"/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979308" y="2472559"/>
            <a:ext cx="1103148" cy="676598"/>
          </a:xfrm>
          <a:prstGeom prst="rect">
            <a:avLst/>
          </a:prstGeom>
          <a:noFill/>
        </p:spPr>
      </p:pic>
      <p:pic>
        <p:nvPicPr>
          <p:cNvPr id="1040" name="Picture 16" descr="Train Car Clip Art">
            <a:hlinkClick r:id="rId17" tooltip="Download as SVG file"/>
          </p:cNvPr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9417706" y="2366142"/>
            <a:ext cx="2343369" cy="718633"/>
          </a:xfrm>
          <a:prstGeom prst="rect">
            <a:avLst/>
          </a:prstGeom>
          <a:noFill/>
        </p:spPr>
      </p:pic>
      <p:pic>
        <p:nvPicPr>
          <p:cNvPr id="1042" name="Picture 18" descr="Hot Cocoa Mug Clip Art">
            <a:hlinkClick r:id="rId19" tooltip="Download as SVG file"/>
          </p:cNvPr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209128" y="3920469"/>
            <a:ext cx="924472" cy="946710"/>
          </a:xfrm>
          <a:prstGeom prst="rect">
            <a:avLst/>
          </a:prstGeom>
          <a:noFill/>
        </p:spPr>
      </p:pic>
      <p:pic>
        <p:nvPicPr>
          <p:cNvPr id="1044" name="Picture 20" descr="Pop Can Clip Art">
            <a:hlinkClick r:id="rId21" tooltip="Download as SVG file"/>
          </p:cNvPr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4362232" y="3930980"/>
            <a:ext cx="535589" cy="930234"/>
          </a:xfrm>
          <a:prstGeom prst="rect">
            <a:avLst/>
          </a:prstGeom>
          <a:noFill/>
        </p:spPr>
      </p:pic>
      <p:pic>
        <p:nvPicPr>
          <p:cNvPr id="1046" name="Picture 22" descr="Cup Of Blue Water Clip Art">
            <a:hlinkClick r:id="rId23" tooltip="Download as SVG file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305127" y="3999375"/>
            <a:ext cx="546100" cy="858157"/>
          </a:xfrm>
          <a:prstGeom prst="rect">
            <a:avLst/>
          </a:prstGeom>
          <a:noFill/>
        </p:spPr>
      </p:pic>
      <p:pic>
        <p:nvPicPr>
          <p:cNvPr id="1048" name="Picture 24" descr="Juice Glass Clip Art">
            <a:hlinkClick r:id="rId25" tooltip="Download as SVG file"/>
          </p:cNvPr>
          <p:cNvPicPr>
            <a:picLocks noChangeAspect="1" noChangeArrowheads="1"/>
          </p:cNvPicPr>
          <p:nvPr/>
        </p:nvPicPr>
        <p:blipFill>
          <a:blip r:embed="rId26"/>
          <a:srcRect/>
          <a:stretch>
            <a:fillRect/>
          </a:stretch>
        </p:blipFill>
        <p:spPr bwMode="auto">
          <a:xfrm>
            <a:off x="9848629" y="3861239"/>
            <a:ext cx="1050598" cy="963048"/>
          </a:xfrm>
          <a:prstGeom prst="rect">
            <a:avLst/>
          </a:prstGeom>
          <a:noFill/>
        </p:spPr>
      </p:pic>
      <p:pic>
        <p:nvPicPr>
          <p:cNvPr id="1050" name="Picture 26" descr="Teacup (b And W) Clip Art">
            <a:hlinkClick r:id="rId27" tooltip="Download as SVG file"/>
          </p:cNvPr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1230148" y="5707446"/>
            <a:ext cx="966513" cy="712682"/>
          </a:xfrm>
          <a:prstGeom prst="rect">
            <a:avLst/>
          </a:prstGeom>
          <a:noFill/>
        </p:spPr>
      </p:pic>
      <p:pic>
        <p:nvPicPr>
          <p:cNvPr id="1052" name="Picture 28" descr="http://www.clker.com/cliparts/5/4/f/a/11954308691864156040johnny_automatic_pineapple_1.svg.med.png"/>
          <p:cNvPicPr>
            <a:picLocks noChangeAspect="1" noChangeArrowheads="1"/>
          </p:cNvPicPr>
          <p:nvPr/>
        </p:nvPicPr>
        <p:blipFill>
          <a:blip r:embed="rId29" cstate="print"/>
          <a:srcRect/>
          <a:stretch>
            <a:fillRect/>
          </a:stretch>
        </p:blipFill>
        <p:spPr bwMode="auto">
          <a:xfrm>
            <a:off x="4456824" y="5617222"/>
            <a:ext cx="314872" cy="857151"/>
          </a:xfrm>
          <a:prstGeom prst="rect">
            <a:avLst/>
          </a:prstGeom>
          <a:noFill/>
        </p:spPr>
      </p:pic>
      <p:pic>
        <p:nvPicPr>
          <p:cNvPr id="1054" name="Picture 30" descr="Guinea Pig Clip Art">
            <a:hlinkClick r:id="rId30" tooltip="Download as SVG file"/>
          </p:cNvPr>
          <p:cNvPicPr>
            <a:picLocks noChangeAspect="1" noChangeArrowheads="1"/>
          </p:cNvPicPr>
          <p:nvPr/>
        </p:nvPicPr>
        <p:blipFill>
          <a:blip r:embed="rId31"/>
          <a:srcRect/>
          <a:stretch>
            <a:fillRect/>
          </a:stretch>
        </p:blipFill>
        <p:spPr bwMode="auto">
          <a:xfrm>
            <a:off x="6884715" y="5767879"/>
            <a:ext cx="1302844" cy="855403"/>
          </a:xfrm>
          <a:prstGeom prst="rect">
            <a:avLst/>
          </a:prstGeom>
          <a:noFill/>
        </p:spPr>
      </p:pic>
      <p:pic>
        <p:nvPicPr>
          <p:cNvPr id="1056" name="Picture 32" descr="Basketball Player Clip Art">
            <a:hlinkClick r:id="rId32" tooltip="Download as SVG file"/>
          </p:cNvPr>
          <p:cNvPicPr>
            <a:picLocks noChangeAspect="1" noChangeArrowheads="1"/>
          </p:cNvPicPr>
          <p:nvPr/>
        </p:nvPicPr>
        <p:blipFill>
          <a:blip r:embed="rId33" cstate="print"/>
          <a:srcRect/>
          <a:stretch>
            <a:fillRect/>
          </a:stretch>
        </p:blipFill>
        <p:spPr bwMode="auto">
          <a:xfrm>
            <a:off x="10311087" y="5675697"/>
            <a:ext cx="419976" cy="7725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8044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0</Words>
  <Application>Microsoft Office PowerPoint</Application>
  <PresentationFormat>Custom</PresentationFormat>
  <Paragraphs>64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Zammit</dc:creator>
  <cp:lastModifiedBy>Daley</cp:lastModifiedBy>
  <cp:revision>14</cp:revision>
  <dcterms:created xsi:type="dcterms:W3CDTF">2015-11-20T11:46:06Z</dcterms:created>
  <dcterms:modified xsi:type="dcterms:W3CDTF">2016-02-14T22:29:03Z</dcterms:modified>
</cp:coreProperties>
</file>